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80" autoAdjust="0"/>
    <p:restoredTop sz="94660"/>
  </p:normalViewPr>
  <p:slideViewPr>
    <p:cSldViewPr>
      <p:cViewPr varScale="1">
        <p:scale>
          <a:sx n="68" d="100"/>
          <a:sy n="68" d="100"/>
        </p:scale>
        <p:origin x="17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6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EBB47-494C-4693-AF9A-4B9EEBAE0011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23AD6-8197-4C0C-99CA-B5D4BA931D6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23AD6-8197-4C0C-99CA-B5D4BA931D60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496C9-34ED-4A40-A449-59D84520FD88}" type="datetimeFigureOut">
              <a:rPr lang="en-GB" smtClean="0"/>
              <a:pPr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AF87B-7011-4E61-B731-FA86F706A3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584176"/>
          </a:xfrm>
        </p:spPr>
        <p:txBody>
          <a:bodyPr>
            <a:normAutofit/>
          </a:bodyPr>
          <a:lstStyle/>
          <a:p>
            <a:r>
              <a:rPr lang="en-GB" sz="8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 hedgehog</a:t>
            </a:r>
            <a:endParaRPr lang="en-GB" sz="8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il_fi" descr="http://www.corbisimages.com/images/MQ001179.jpg?size=67&amp;uid=29b6cceb-b3db-48b1-8f59-6b60672e5c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564904"/>
            <a:ext cx="5731510" cy="3773244"/>
          </a:xfrm>
          <a:prstGeom prst="rect">
            <a:avLst/>
          </a:prstGeom>
          <a:ln w="2286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A hedgehog is a small mammal covered with a thick coat of sharp spines.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il_fi" descr="http://hedgehoghollow.com/hhog_pics/eurhhogl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140968"/>
            <a:ext cx="3996442" cy="30572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Hedgehogs sleep in small burrows or holes in a nest of grass and tangled leaves. They also sleep under shrubs, rocks or hollow logs during the day.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 descr="C:\Users\Annalien\Documents\EICHENDORFF\ENGLISH Y2\hedgehogs in nes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73016"/>
            <a:ext cx="4464496" cy="2736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Users\Annalien\Documents\EICHENDORFF\ENGLISH Y2\HedgehogSleep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645024"/>
            <a:ext cx="3048000" cy="2533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Hedgehogs hibernate </a:t>
            </a:r>
            <a:r>
              <a:rPr lang="en-GB" smtClean="0">
                <a:latin typeface="Comic Sans MS" pitchFamily="66" charset="0"/>
              </a:rPr>
              <a:t>in winter.During </a:t>
            </a:r>
            <a:r>
              <a:rPr lang="en-GB" dirty="0" smtClean="0">
                <a:latin typeface="Comic Sans MS" pitchFamily="66" charset="0"/>
              </a:rPr>
              <a:t>autumn they build a special nest to sleep in.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il_fi" descr="http://wildpro.twycrosszoo.org/s/0minsectivor/erinaceidae/erinaceus/Erinaceus_europaeus/ImagesHabRange/Nest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852936"/>
            <a:ext cx="5544616" cy="3600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Hedgehogs are nocturnal animals. That means that they sleep and rest during the day and are most active at night.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 descr="C:\Users\Annalien\Documents\EICHENDORFF\ENGLISH Y2\hedgeh at nigh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645024"/>
            <a:ext cx="3532587" cy="248113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051" name="Picture 3" descr="C:\Users\Annalien\Documents\EICHENDORFF\ENGLISH Y2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789040"/>
            <a:ext cx="2790825" cy="192633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633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Hedgehogs have poor eyesight but can hear and smell very good. They have a pointed snout and four short legs. They even have a short little tail.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il_fi" descr="http://24.media.tumblr.com/tumblr_llerwbFZxQ1qc6j5yo1_50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717032"/>
            <a:ext cx="2952328" cy="20162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74" name="Picture 2" descr="C:\Users\Annalien\Documents\EICHENDORFF\ENGLISH Y2\hedgehog mo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29000"/>
            <a:ext cx="4392488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Hedgehogs eat insects, worms, slugs and snails.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101" name="Picture 5" descr="C:\Users\Annalien\Documents\EICHENDORFF\ENGLISH Y2\Hedgehog-eating-eathwo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5184576" cy="38164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2" name="Picture 6" descr="C:\Users\Annalien\Documents\EICHENDORFF\ENGLISH Y2\Hedgehog-feeding-on-sn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05064"/>
            <a:ext cx="3988693" cy="23812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Their favourite food is eggs.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" name="Content Placeholder 3" descr="C:\Users\Annalien\Documents\EICHENDORFF\ENGLISH Y2\Hedgehog-drinkin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4572000" cy="2524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Annalien\Documents\EICHENDORFF\ENGLISH Y2\Hedgehog-eating-dunlin-eg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005064"/>
            <a:ext cx="4267200" cy="2400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633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itchFamily="66" charset="0"/>
              </a:rPr>
              <a:t>If threatened, the hedgehog freezes and rolls into a ball with its spine sticking out for defence.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5122" name="Picture 2" descr="C:\Users\Annalien\Documents\EICHENDORFF\ENGLISH Y2\5011724829_a38a3c0a6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068960"/>
            <a:ext cx="3528392" cy="3312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4" name="Picture 4" descr="C:\Users\Annalien\Documents\EICHENDORFF\ENGLISH Y2\nw_as04_whatis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140968"/>
            <a:ext cx="4114800" cy="3429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3" descr="C:\Users\Annalien\Documents\EICHENDORFF\ENGLISH Y2\2_HedgehogRolledU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5661248"/>
            <a:ext cx="1365504" cy="10180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Hedgehogs have 2 to 5 babies in the spring.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6146" name="Picture 2" descr="C:\Users\Annalien\Documents\EICHENDORFF\ENGLISH Y2\hedgh and bai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583" y="1600200"/>
            <a:ext cx="7574833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Annalien\Documents\EICHENDORFF\ENGLISH Y2\hedgehogs in ve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12976"/>
            <a:ext cx="4286250" cy="3333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2" name="Picture 4" descr="C:\Users\Annalien\Documents\EICHENDORFF\ENGLISH Y2\Hedgehog%20baby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4411960" cy="5123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 descr="C:\Users\Annalien\Documents\EICHENDORFF\ENGLISH Y2\babies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32656"/>
            <a:ext cx="44577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http://upload.wikimedia.org/wikipedia/commons/4/49/European-hedgehog-semiurban-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2656"/>
            <a:ext cx="3985248" cy="31683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4" name="Picture 2" descr="C:\Users\Annalien\Documents\EICHENDORFF\ENGLISH Y2\1 COMPREHENSION\hedgehogleginju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356992"/>
            <a:ext cx="4457700" cy="3314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5" name="Picture 3" descr="C:\Users\Annalien\Documents\EICHENDORFF\ENGLISH Y2\hedgehog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4286250" cy="2752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BE3E1AC61A9B4F910B8CF9B22DBFCE" ma:contentTypeVersion="10" ma:contentTypeDescription="Create a new document." ma:contentTypeScope="" ma:versionID="823925ed0f9053241e856613307dbe13">
  <xsd:schema xmlns:xsd="http://www.w3.org/2001/XMLSchema" xmlns:xs="http://www.w3.org/2001/XMLSchema" xmlns:p="http://schemas.microsoft.com/office/2006/metadata/properties" xmlns:ns2="a3906cb0-7655-40ed-bf81-aeb50353605e" xmlns:ns3="8d9fd4f3-7a30-4643-9c1f-6fab3e75e449" targetNamespace="http://schemas.microsoft.com/office/2006/metadata/properties" ma:root="true" ma:fieldsID="50d04dd552ed921bb5f17de56c684869" ns2:_="" ns3:_="">
    <xsd:import namespace="a3906cb0-7655-40ed-bf81-aeb50353605e"/>
    <xsd:import namespace="8d9fd4f3-7a30-4643-9c1f-6fab3e75e44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906cb0-7655-40ed-bf81-aeb5035360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9fd4f3-7a30-4643-9c1f-6fab3e75e44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C10DF1-4FD5-45F0-8445-24BD20A307B8}"/>
</file>

<file path=customXml/itemProps2.xml><?xml version="1.0" encoding="utf-8"?>
<ds:datastoreItem xmlns:ds="http://schemas.openxmlformats.org/officeDocument/2006/customXml" ds:itemID="{885518C9-AE1F-4884-B3A9-54F5F27DF359}"/>
</file>

<file path=customXml/itemProps3.xml><?xml version="1.0" encoding="utf-8"?>
<ds:datastoreItem xmlns:ds="http://schemas.openxmlformats.org/officeDocument/2006/customXml" ds:itemID="{D4B197E9-D474-46BA-A3FB-ACEEC3D3867B}"/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</TotalTime>
  <Words>159</Words>
  <Application>Microsoft Office PowerPoint</Application>
  <PresentationFormat>On-screen Show (4:3)</PresentationFormat>
  <Paragraphs>11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The hedgehog</vt:lpstr>
      <vt:lpstr>A hedgehog is a small mammal covered with a thick coat of sharp spines.</vt:lpstr>
      <vt:lpstr>Hedgehogs sleep in small burrows or holes in a nest of grass and tangled leaves. They also sleep under shrubs, rocks or hollow logs during the day.</vt:lpstr>
      <vt:lpstr>Hedgehogs hibernate in winter.During autumn they build a special nest to sleep in. </vt:lpstr>
      <vt:lpstr>Hedgehogs are nocturnal animals. That means that they sleep and rest during the day and are most active at night.</vt:lpstr>
      <vt:lpstr>Hedgehogs have poor eyesight but can hear and smell very good. They have a pointed snout and four short legs. They even have a short little tail.</vt:lpstr>
      <vt:lpstr>Hedgehogs eat insects, worms, slugs and snails.</vt:lpstr>
      <vt:lpstr>Their favourite food is eggs.</vt:lpstr>
      <vt:lpstr>If threatened, the hedgehog freezes and rolls into a ball with its spine sticking out for defence.</vt:lpstr>
      <vt:lpstr>Hedgehogs have 2 to 5 babies in the spring.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Annalien</dc:creator>
  <cp:lastModifiedBy>Lindsey Smith</cp:lastModifiedBy>
  <cp:revision>13</cp:revision>
  <dcterms:created xsi:type="dcterms:W3CDTF">2011-10-29T20:08:32Z</dcterms:created>
  <dcterms:modified xsi:type="dcterms:W3CDTF">2020-05-31T11:31:02Z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0x01010019BE3E1AC61A9B4F910B8CF9B22DBFCE</vt:lpwstr>
  </property>
</Properties>
</file>